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Mono Medium"/>
      <p:regular r:id="rId17"/>
    </p:embeddedFont>
    <p:embeddedFont>
      <p:font typeface="Roboto Mono Medium"/>
      <p:regular r:id="rId18"/>
    </p:embeddedFont>
    <p:embeddedFont>
      <p:font typeface="Roboto Mono Medium"/>
      <p:regular r:id="rId19"/>
    </p:embeddedFont>
    <p:embeddedFont>
      <p:font typeface="Roboto Mono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1946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Fundamentos de Bases de Datos SQL con MySQL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771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Comprenda SQL y MySQL para un manejo eficiente de datos relacionales.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9524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Aprenda modelado, tipos de datos y normalización para bases sólidas.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5430203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437822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70040" y="5413296"/>
            <a:ext cx="51518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x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711" y="576858"/>
            <a:ext cx="7678579" cy="1308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Conclusiones y Próximos Pasos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2711" y="2199323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942023" y="2408634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Importancia SQL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42023" y="2861310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Esencial para gestión eficiente de datos.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32711" y="3614976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942023" y="3824288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Modelado Clave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942023" y="4276963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Diseño correcto mejora rendimiento y mantenimiento.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32711" y="5030629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404040"/>
          </a:solidFill>
          <a:ln/>
        </p:spPr>
      </p:sp>
      <p:sp>
        <p:nvSpPr>
          <p:cNvPr id="11" name="Text 8"/>
          <p:cNvSpPr/>
          <p:nvPr/>
        </p:nvSpPr>
        <p:spPr>
          <a:xfrm>
            <a:off x="942023" y="5239941"/>
            <a:ext cx="2982516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Normalización Vital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42023" y="5692616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Promueve integridad y evita redundancia.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32711" y="6446282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404040"/>
          </a:solidFill>
          <a:ln/>
        </p:spPr>
      </p:sp>
      <p:sp>
        <p:nvSpPr>
          <p:cNvPr id="14" name="Text 11"/>
          <p:cNvSpPr/>
          <p:nvPr/>
        </p:nvSpPr>
        <p:spPr>
          <a:xfrm>
            <a:off x="942023" y="6655594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Próximos Pasos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942023" y="7108269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Aplicar conceptos en proyectos reales y profundizar en MySQL.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67689"/>
            <a:ext cx="85060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Agenda de la Presentación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00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¿Qué es una base de datos y para qué sirve?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722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Características básicas para modelar y diseñar.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Tipos de datos para modelar.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566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Estructuras de control para normalización.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988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Conclusiones y siguientes pasos.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378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¿Qué es una Base de Datos?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9553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3373398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Colección Organizada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4218146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Datos relacionados de forma sistemática para fácil acceso.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329553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10937319" y="3373398"/>
            <a:ext cx="28908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Gestión Eficiente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3863816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Almacenamiento, consulta y manejo optimizado de información.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76048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58383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Ejemplos Comunes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632876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Inventarios, clientes y más aplicaciones empresariales.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44247"/>
            <a:ext cx="115682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¿Para qué Sirve una Base de Datos?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200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Gestión de Datos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401145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Controla grandes volúmenes con facilidad y eficiencia.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20001"/>
            <a:ext cx="32309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Recuperación Rápida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401145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Búsqueda ágil para obtener información precisa al instante.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20001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Integridad y Consistencia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755475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Protege la veracidad y orden de los datos almacenados.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3513" y="652462"/>
            <a:ext cx="7709773" cy="1280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Características Básicas de Bases de Datos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03513" y="2240399"/>
            <a:ext cx="7709773" cy="1180505"/>
          </a:xfrm>
          <a:prstGeom prst="roundRect">
            <a:avLst>
              <a:gd name="adj" fmla="val 2604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6408420" y="2445306"/>
            <a:ext cx="3381137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Integridad Referencial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08420" y="2888218"/>
            <a:ext cx="7299960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Asegura relación válida entre tablas.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03513" y="3625810"/>
            <a:ext cx="7709773" cy="1180505"/>
          </a:xfrm>
          <a:prstGeom prst="roundRect">
            <a:avLst>
              <a:gd name="adj" fmla="val 2604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6408420" y="3830717"/>
            <a:ext cx="256139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Atomicidad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408420" y="4273629"/>
            <a:ext cx="7299960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Operaciones indivisibles para seguridad de transacciones.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03513" y="5011222"/>
            <a:ext cx="7709773" cy="1180505"/>
          </a:xfrm>
          <a:prstGeom prst="roundRect">
            <a:avLst>
              <a:gd name="adj" fmla="val 2604"/>
            </a:avLst>
          </a:prstGeom>
          <a:solidFill>
            <a:srgbClr val="404040"/>
          </a:solidFill>
          <a:ln/>
        </p:spPr>
      </p:sp>
      <p:sp>
        <p:nvSpPr>
          <p:cNvPr id="11" name="Text 8"/>
          <p:cNvSpPr/>
          <p:nvPr/>
        </p:nvSpPr>
        <p:spPr>
          <a:xfrm>
            <a:off x="6408420" y="5216128"/>
            <a:ext cx="256139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Consistencia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408420" y="5659041"/>
            <a:ext cx="7299960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Mantiene base en estado válido tras cada operación.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03513" y="6396633"/>
            <a:ext cx="7709773" cy="1180505"/>
          </a:xfrm>
          <a:prstGeom prst="roundRect">
            <a:avLst>
              <a:gd name="adj" fmla="val 2604"/>
            </a:avLst>
          </a:prstGeom>
          <a:solidFill>
            <a:srgbClr val="404040"/>
          </a:solidFill>
          <a:ln/>
        </p:spPr>
      </p:sp>
      <p:sp>
        <p:nvSpPr>
          <p:cNvPr id="14" name="Text 11"/>
          <p:cNvSpPr/>
          <p:nvPr/>
        </p:nvSpPr>
        <p:spPr>
          <a:xfrm>
            <a:off x="6408420" y="6601539"/>
            <a:ext cx="256139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Aislamiento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408420" y="7044452"/>
            <a:ext cx="7299960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Las transacciones no interfieren entre sí.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102072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Modelamiento de Bases de Datos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Entidades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Definición de objetos o conceptos clave.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Atributos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Características que describen a las entidades.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Relaciones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Conexión entre entidades para estructura lógica.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01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Tipos de Datos en MySQL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72784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521637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Numéricos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012055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5454253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FLOAT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5896451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DECIMAL (precise)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093" y="3727847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407093" y="4521637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Caracteres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3407093" y="5012055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VARCHAR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3407093" y="5454253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TEXT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395" y="3727847"/>
            <a:ext cx="566976" cy="566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020395" y="4521637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Fecha y Hora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6020395" y="5012055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DATE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6020395" y="5454253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DATETIME</a:t>
            </a:r>
            <a:endParaRPr lang="en-US" sz="1750" dirty="0"/>
          </a:p>
        </p:txBody>
      </p:sp>
      <p:sp>
        <p:nvSpPr>
          <p:cNvPr id="17" name="Text 11"/>
          <p:cNvSpPr/>
          <p:nvPr/>
        </p:nvSpPr>
        <p:spPr>
          <a:xfrm>
            <a:off x="6020395" y="5896451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TIMESTAMP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558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545" y="3240286"/>
            <a:ext cx="9878616" cy="663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Normalización de Bases de Datos</a:t>
            </a:r>
            <a:endParaRPr lang="en-US" sz="4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45" y="4222790"/>
            <a:ext cx="4381024" cy="8497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55953" y="5391150"/>
            <a:ext cx="318670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Eliminar Redundancia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955953" y="5850493"/>
            <a:ext cx="3956209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Evitar datos repetidos y errores.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569" y="4222790"/>
            <a:ext cx="4381143" cy="84974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36977" y="5391150"/>
            <a:ext cx="265580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Formas Normales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5336977" y="5850493"/>
            <a:ext cx="3956328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1NF</a:t>
            </a:r>
            <a:endParaRPr lang="en-US" sz="1650" dirty="0"/>
          </a:p>
        </p:txBody>
      </p:sp>
      <p:sp>
        <p:nvSpPr>
          <p:cNvPr id="10" name="Text 5"/>
          <p:cNvSpPr/>
          <p:nvPr/>
        </p:nvSpPr>
        <p:spPr>
          <a:xfrm>
            <a:off x="5336977" y="6264593"/>
            <a:ext cx="3956328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2NF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5336977" y="6678692"/>
            <a:ext cx="3956328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3NF</a:t>
            </a:r>
            <a:endParaRPr lang="en-US" sz="1650" dirty="0"/>
          </a:p>
        </p:txBody>
      </p:sp>
      <p:sp>
        <p:nvSpPr>
          <p:cNvPr id="12" name="Text 7"/>
          <p:cNvSpPr/>
          <p:nvPr/>
        </p:nvSpPr>
        <p:spPr>
          <a:xfrm>
            <a:off x="5336977" y="7092791"/>
            <a:ext cx="3956328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BCNF</a:t>
            </a:r>
            <a:endParaRPr lang="en-US" sz="16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5712" y="4222790"/>
            <a:ext cx="4381143" cy="84974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718119" y="5391150"/>
            <a:ext cx="265580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Ejemplo Práctico</a:t>
            </a:r>
            <a:endParaRPr lang="en-US" sz="2050" dirty="0"/>
          </a:p>
        </p:txBody>
      </p:sp>
      <p:sp>
        <p:nvSpPr>
          <p:cNvPr id="15" name="Text 9"/>
          <p:cNvSpPr/>
          <p:nvPr/>
        </p:nvSpPr>
        <p:spPr>
          <a:xfrm>
            <a:off x="9718119" y="5850493"/>
            <a:ext cx="3956328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Dividir tablas con datos repetidos en tablas separadas.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964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Estructuras de Control para Normalización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65414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3732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Clave Primaria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22243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Identifica registros únicos de una tabla.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365414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5450919" y="3732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Clave Foránea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919" y="422243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Relaciona tablas para integridad referencial.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0186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54797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Índices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97015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Optimiza la velocidad de las consultas.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2025-05-07T20:37:11Z</dcterms:created>
  <dcterms:modified xsi:type="dcterms:W3CDTF">2025-05-07T20:37:11Z</dcterms:modified>
</cp:coreProperties>
</file>